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28325fa0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28325fa0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8325fa0a6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28325fa0a6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8325fa0a6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8325fa0a6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28325fa0a6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28325fa0a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8325fa0a6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28325fa0a6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2">
            <a:alphaModFix/>
          </a:blip>
          <a:srcRect b="0" l="0" r="36752" t="26847"/>
          <a:stretch/>
        </p:blipFill>
        <p:spPr>
          <a:xfrm>
            <a:off x="6043825" y="0"/>
            <a:ext cx="3100175" cy="3147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ctrTitle"/>
          </p:nvPr>
        </p:nvSpPr>
        <p:spPr>
          <a:xfrm>
            <a:off x="363408" y="13494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63400" y="33523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eetri Lasteaed-Põhikool (esitluse põhi)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>
            <a:off x="5131220" y="-1222175"/>
            <a:ext cx="288206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3600"/>
              <a:buNone/>
              <a:defRPr sz="3600">
                <a:solidFill>
                  <a:srgbClr val="F1C23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0581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2448"/>
          <a:stretch/>
        </p:blipFill>
        <p:spPr>
          <a:xfrm>
            <a:off x="6385650" y="0"/>
            <a:ext cx="2882050" cy="5017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21;p4"/>
          <p:cNvCxnSpPr/>
          <p:nvPr/>
        </p:nvCxnSpPr>
        <p:spPr>
          <a:xfrm>
            <a:off x="361350" y="1058125"/>
            <a:ext cx="8421300" cy="0"/>
          </a:xfrm>
          <a:prstGeom prst="straightConnector1">
            <a:avLst/>
          </a:pr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TITLE_AND_BODY_1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 b="0" l="0" r="5713" t="2448"/>
          <a:stretch/>
        </p:blipFill>
        <p:spPr>
          <a:xfrm rot="5400000">
            <a:off x="1150075" y="1275975"/>
            <a:ext cx="2717450" cy="501759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3600"/>
              <a:buNone/>
              <a:defRPr>
                <a:solidFill>
                  <a:srgbClr val="A61C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083875"/>
            <a:ext cx="477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 rtl="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2400"/>
              <a:buChar char="●"/>
              <a:defRPr/>
            </a:lvl1pPr>
            <a:lvl2pPr indent="-368300" lvl="1" marL="9144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20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1700"/>
              <a:buChar char="○"/>
              <a:defRPr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1600"/>
              <a:buChar char="●"/>
              <a:defRPr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1600"/>
              <a:buChar char="■"/>
              <a:defRPr/>
            </a:lvl9pPr>
          </a:lstStyle>
          <a:p/>
        </p:txBody>
      </p:sp>
      <p:cxnSp>
        <p:nvCxnSpPr>
          <p:cNvPr id="26" name="Google Shape;26;p5"/>
          <p:cNvCxnSpPr/>
          <p:nvPr/>
        </p:nvCxnSpPr>
        <p:spPr>
          <a:xfrm>
            <a:off x="361350" y="1083875"/>
            <a:ext cx="8421300" cy="0"/>
          </a:xfrm>
          <a:prstGeom prst="straightConnector1">
            <a:avLst/>
          </a:prstGeom>
          <a:noFill/>
          <a:ln cap="flat" cmpd="sng" w="19050">
            <a:solidFill>
              <a:srgbClr val="A61C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 rotWithShape="1">
          <a:blip r:embed="rId2">
            <a:alphaModFix/>
          </a:blip>
          <a:srcRect b="0" l="0" r="5713" t="2448"/>
          <a:stretch/>
        </p:blipFill>
        <p:spPr>
          <a:xfrm flipH="1" rot="-5400000">
            <a:off x="5276475" y="1275975"/>
            <a:ext cx="2717450" cy="5017599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cxnSp>
        <p:nvCxnSpPr>
          <p:cNvPr id="31" name="Google Shape;31;p6"/>
          <p:cNvCxnSpPr/>
          <p:nvPr/>
        </p:nvCxnSpPr>
        <p:spPr>
          <a:xfrm>
            <a:off x="361350" y="1029175"/>
            <a:ext cx="8421300" cy="0"/>
          </a:xfrm>
          <a:prstGeom prst="straightConnector1">
            <a:avLst/>
          </a:prstGeom>
          <a:noFill/>
          <a:ln cap="flat" cmpd="sng" w="19050">
            <a:solidFill>
              <a:srgbClr val="1C458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556050" y="12477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4090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pic>
        <p:nvPicPr>
          <p:cNvPr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36752" t="26847"/>
          <a:stretch/>
        </p:blipFill>
        <p:spPr>
          <a:xfrm flipH="1">
            <a:off x="0" y="0"/>
            <a:ext cx="3100175" cy="314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p8"/>
          <p:cNvSpPr/>
          <p:nvPr/>
        </p:nvSpPr>
        <p:spPr>
          <a:xfrm rot="-5400000">
            <a:off x="4388100" y="387450"/>
            <a:ext cx="358800" cy="9153300"/>
          </a:xfrm>
          <a:prstGeom prst="rect">
            <a:avLst/>
          </a:prstGeom>
          <a:solidFill>
            <a:srgbClr val="0B539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B5394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E599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24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20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17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Clr>
                <a:srgbClr val="A61C00"/>
              </a:buClr>
              <a:buSzPts val="1600"/>
              <a:buChar char="■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3600"/>
              <a:buFont typeface="Calibri"/>
              <a:buNone/>
              <a:defRPr b="1" sz="3600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2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200"/>
              <a:buFont typeface="Calibri"/>
              <a:buChar char="○"/>
              <a:defRPr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2000"/>
              <a:buFont typeface="Calibri"/>
              <a:buChar char="■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alibri"/>
              <a:buChar char="●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700"/>
              <a:buFont typeface="Calibri"/>
              <a:buChar char="○"/>
              <a:def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600"/>
              <a:buFont typeface="Calibri"/>
              <a:buChar char="■"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600"/>
              <a:buFont typeface="Calibri"/>
              <a:buChar char="●"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600"/>
              <a:buFont typeface="Calibri"/>
              <a:buChar char="○"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600"/>
              <a:buFont typeface="Calibri"/>
              <a:buChar char="■"/>
              <a:defRPr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type="ctrTitle"/>
          </p:nvPr>
        </p:nvSpPr>
        <p:spPr>
          <a:xfrm>
            <a:off x="363408" y="13494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000">
                <a:latin typeface="Calibri"/>
                <a:ea typeface="Calibri"/>
                <a:cs typeface="Calibri"/>
                <a:sym typeface="Calibri"/>
              </a:rPr>
              <a:t>Peetri Lasteaed-Põhikool</a:t>
            </a:r>
            <a:endParaRPr sz="5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0"/>
          <p:cNvSpPr txBox="1"/>
          <p:nvPr>
            <p:ph idx="1" type="subTitle"/>
          </p:nvPr>
        </p:nvSpPr>
        <p:spPr>
          <a:xfrm>
            <a:off x="363400" y="33523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Esitluse </a:t>
            </a:r>
            <a:r>
              <a:rPr lang="en-GB" sz="2400"/>
              <a:t>põhi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011">
                <a:latin typeface="Calibri"/>
                <a:ea typeface="Calibri"/>
                <a:cs typeface="Calibri"/>
                <a:sym typeface="Calibri"/>
              </a:rPr>
              <a:t>Üldnõuded</a:t>
            </a:r>
            <a:endParaRPr sz="401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 vormistusnõuded: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671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pealkirjade suurus 36 – 40 tähemärki;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671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teksti suurus 20 – 24 tähemärki.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Esitluses kasutatakse läbivalt ühtset stiili.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Slaidid ei ole koormatud tekstiga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(maksimaalselt 6 rida teksti slaidi kohta).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311700" y="11009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 txBox="1"/>
          <p:nvPr>
            <p:ph idx="2" type="body"/>
          </p:nvPr>
        </p:nvSpPr>
        <p:spPr>
          <a:xfrm>
            <a:off x="4556050" y="12477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311700" y="1083875"/>
            <a:ext cx="477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